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2" r:id="rId3"/>
    <p:sldId id="267" r:id="rId4"/>
    <p:sldId id="264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7D962-D617-4B72-883D-E961354C331C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AF6AC-F1E7-4C48-8FC9-852D5EC20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790B79-1C79-4174-B1C0-2E7DA4C95D5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3C220-7E95-4C95-A489-BFF45470699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606D-D5C4-4380-AA8A-F4C9FACCC80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4D69-92F4-4E07-9A1E-66A43F4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75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606D-D5C4-4380-AA8A-F4C9FACCC80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4D69-92F4-4E07-9A1E-66A43F4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1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606D-D5C4-4380-AA8A-F4C9FACCC80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4D69-92F4-4E07-9A1E-66A43F4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0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606D-D5C4-4380-AA8A-F4C9FACCC80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4D69-92F4-4E07-9A1E-66A43F4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79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606D-D5C4-4380-AA8A-F4C9FACCC80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4D69-92F4-4E07-9A1E-66A43F4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31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606D-D5C4-4380-AA8A-F4C9FACCC80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4D69-92F4-4E07-9A1E-66A43F4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2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606D-D5C4-4380-AA8A-F4C9FACCC80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4D69-92F4-4E07-9A1E-66A43F4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79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606D-D5C4-4380-AA8A-F4C9FACCC80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4D69-92F4-4E07-9A1E-66A43F4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99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606D-D5C4-4380-AA8A-F4C9FACCC80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4D69-92F4-4E07-9A1E-66A43F4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81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606D-D5C4-4380-AA8A-F4C9FACCC80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4D69-92F4-4E07-9A1E-66A43F4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9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606D-D5C4-4380-AA8A-F4C9FACCC80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4D69-92F4-4E07-9A1E-66A43F4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1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F606D-D5C4-4380-AA8A-F4C9FACCC80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D4D69-92F4-4E07-9A1E-66A43F434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69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VqVBCnNg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Anaerobic Respiration in Plants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WALT: State the equation for anaerobic respiration in plants and apply it to real life situations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9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lesson you learnt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the differences between anaerobic and aerobic respiration are………………..</a:t>
            </a:r>
          </a:p>
          <a:p>
            <a:r>
              <a:rPr lang="en-GB" dirty="0" smtClean="0"/>
              <a:t>That the anaerobic respiration equation in animals is …………………………….</a:t>
            </a:r>
          </a:p>
          <a:p>
            <a:r>
              <a:rPr lang="en-GB" dirty="0" smtClean="0"/>
              <a:t>That anaerobic respiration is useful when ……………………………………..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7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3356992"/>
            <a:ext cx="8136904" cy="12241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14"/>
          <p:cNvSpPr txBox="1">
            <a:spLocks noChangeArrowheads="1"/>
          </p:cNvSpPr>
          <p:nvPr/>
        </p:nvSpPr>
        <p:spPr bwMode="auto">
          <a:xfrm>
            <a:off x="467544" y="476672"/>
            <a:ext cx="8207375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000" kern="0" dirty="0" smtClean="0">
                <a:solidFill>
                  <a:srgbClr val="00B050"/>
                </a:solidFill>
                <a:latin typeface="Calibri" pitchFamily="34" charset="0"/>
              </a:rPr>
              <a:t>Plants and yeast cells use anaerobic respiration to convert glucose into ethanol.</a:t>
            </a:r>
          </a:p>
          <a:p>
            <a:pPr marL="0" indent="0">
              <a:buNone/>
            </a:pPr>
            <a:endParaRPr lang="en-GB" altLang="en-US" sz="3000" kern="0" dirty="0">
              <a:solidFill>
                <a:srgbClr val="00B05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GB" altLang="en-US" sz="3000" kern="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GB" altLang="en-US" sz="3000" kern="0" dirty="0" smtClean="0">
              <a:solidFill>
                <a:srgbClr val="00B050"/>
              </a:solidFill>
              <a:latin typeface="Calibri" pitchFamily="34" charset="0"/>
            </a:endParaRPr>
          </a:p>
          <a:p>
            <a:endParaRPr lang="en-GB" altLang="en-US" sz="3000" kern="0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n-GB" altLang="en-US" sz="3000" kern="0" dirty="0" smtClean="0">
                <a:latin typeface="Calibri" pitchFamily="34" charset="0"/>
              </a:rPr>
              <a:t>	Glucose             ethanol + carbon dioxide + energy</a:t>
            </a:r>
          </a:p>
          <a:p>
            <a:pPr>
              <a:buFontTx/>
              <a:buNone/>
            </a:pPr>
            <a:endParaRPr lang="en-GB" altLang="en-US" sz="3000" kern="0" dirty="0">
              <a:latin typeface="Calibri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339752" y="3861048"/>
            <a:ext cx="720080" cy="28803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83568" y="5517232"/>
            <a:ext cx="79913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How is this different from anaerobic respiration in animals?</a:t>
            </a:r>
            <a:endParaRPr lang="en-GB" sz="28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s://encrypted-tbn0.gstatic.com/images?q=tbn:ANd9GcS3u7RXsMnkUnIenSevlxjGMwWYEkcaywI3jSPDO6kVmznZlx9j9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674" y="126876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cience.taskermilward.org.uk/mod1/Year%208/Mod8/Mod8_img/YeastCellsforW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28800"/>
            <a:ext cx="1627538" cy="158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47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611560" y="3816226"/>
            <a:ext cx="7129462" cy="6928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256522" y="2586234"/>
            <a:ext cx="6840538" cy="628563"/>
          </a:xfrm>
          <a:prstGeom prst="rect">
            <a:avLst/>
          </a:prstGeom>
          <a:solidFill>
            <a:srgbClr val="FF99CC"/>
          </a:solidFill>
          <a:ln w="9525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048685" y="1605158"/>
            <a:ext cx="5256213" cy="50323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alibri" pitchFamily="34" charset="0"/>
              </a:rPr>
              <a:t>Beer Making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403" y="1455054"/>
            <a:ext cx="6454775" cy="452596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GB" altLang="en-US" sz="2000"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alibri" pitchFamily="34" charset="0"/>
              </a:rPr>
              <a:t>Barley is boiled with water to release the sugar.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000" dirty="0" smtClean="0">
              <a:latin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000"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alibri" pitchFamily="34" charset="0"/>
              </a:rPr>
              <a:t>Yeast is added and enzymes in this convert the sugar to alcohol.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000" dirty="0" smtClean="0">
              <a:latin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000"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alibri" pitchFamily="34" charset="0"/>
              </a:rPr>
              <a:t>Beer is usually filtered and the yeast is </a:t>
            </a:r>
            <a:r>
              <a:rPr lang="en-GB" altLang="en-US" sz="2000" dirty="0" smtClean="0">
                <a:latin typeface="Calibri" pitchFamily="34" charset="0"/>
              </a:rPr>
              <a:t>recycled </a:t>
            </a:r>
            <a:r>
              <a:rPr lang="en-GB" altLang="en-US" sz="2000" dirty="0">
                <a:latin typeface="Calibri" pitchFamily="34" charset="0"/>
              </a:rPr>
              <a:t>to make more beer</a:t>
            </a:r>
            <a:r>
              <a:rPr lang="en-GB" altLang="en-US" sz="2000" dirty="0" smtClean="0">
                <a:latin typeface="Calibri" pitchFamily="34" charset="0"/>
              </a:rPr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000"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000" dirty="0" smtClean="0">
              <a:latin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0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dirty="0" smtClean="0">
                <a:latin typeface="Calibri" pitchFamily="34" charset="0"/>
              </a:rPr>
              <a:t>Watch the clip of how beer is made https://www.youtube.com/watch?v=tvi-x-JrTPg</a:t>
            </a:r>
            <a:endParaRPr lang="en-GB" altLang="en-US" sz="2000" dirty="0">
              <a:latin typeface="Calibri" pitchFamily="34" charset="0"/>
            </a:endParaRPr>
          </a:p>
        </p:txBody>
      </p:sp>
      <p:pic>
        <p:nvPicPr>
          <p:cNvPr id="57348" name="Picture 4" descr="MC90038413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4284663" y="2131436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4297951" y="3214798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7361" name="Picture 17" descr="http://cache.g4tv.com/ImageDb3/314783_S/be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717" y="4187210"/>
            <a:ext cx="3650283" cy="267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3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140265" y="4954588"/>
            <a:ext cx="5329238" cy="5048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187450" y="3730625"/>
            <a:ext cx="6337300" cy="792163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140265" y="3091921"/>
            <a:ext cx="7056437" cy="56568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187450" y="1138238"/>
            <a:ext cx="6121400" cy="431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116013" y="2074863"/>
            <a:ext cx="7056437" cy="574675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77021" y="0"/>
            <a:ext cx="8229600" cy="1143000"/>
          </a:xfrm>
        </p:spPr>
        <p:txBody>
          <a:bodyPr/>
          <a:lstStyle/>
          <a:p>
            <a:r>
              <a:rPr lang="en-GB" altLang="en-US" u="sng">
                <a:latin typeface="Calibri" pitchFamily="34" charset="0"/>
              </a:rPr>
              <a:t>Bread Making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16013" y="1176011"/>
            <a:ext cx="6624339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/>
              <a:t>Flour is mixed with water, yeast, salt and sugar to make a dough.</a:t>
            </a:r>
          </a:p>
          <a:p>
            <a:pPr>
              <a:spcBef>
                <a:spcPct val="50000"/>
              </a:spcBef>
            </a:pPr>
            <a:endParaRPr lang="en-GB" altLang="en-US" dirty="0"/>
          </a:p>
          <a:p>
            <a:pPr>
              <a:spcBef>
                <a:spcPct val="50000"/>
              </a:spcBef>
            </a:pPr>
            <a:r>
              <a:rPr lang="en-GB" altLang="en-US" dirty="0"/>
              <a:t>The dough is left in a warm environment to </a:t>
            </a:r>
            <a:r>
              <a:rPr lang="en-GB" altLang="en-US" dirty="0" smtClean="0"/>
              <a:t>allow anaerobic respiration (called fermentation).</a:t>
            </a:r>
            <a:endParaRPr lang="en-GB" altLang="en-US" dirty="0"/>
          </a:p>
          <a:p>
            <a:pPr>
              <a:spcBef>
                <a:spcPct val="50000"/>
              </a:spcBef>
            </a:pPr>
            <a:endParaRPr lang="en-GB" altLang="en-US" dirty="0"/>
          </a:p>
          <a:p>
            <a:pPr>
              <a:spcBef>
                <a:spcPct val="50000"/>
              </a:spcBef>
            </a:pPr>
            <a:r>
              <a:rPr lang="en-GB" altLang="en-US" dirty="0"/>
              <a:t>Fermentation produces carbon dioxide gas, which makes the dough rise.</a:t>
            </a:r>
          </a:p>
          <a:p>
            <a:pPr>
              <a:spcBef>
                <a:spcPct val="50000"/>
              </a:spcBef>
            </a:pPr>
            <a:endParaRPr lang="en-GB" altLang="en-US" dirty="0"/>
          </a:p>
          <a:p>
            <a:pPr>
              <a:spcBef>
                <a:spcPct val="50000"/>
              </a:spcBef>
            </a:pPr>
            <a:r>
              <a:rPr lang="en-GB" altLang="en-US" dirty="0"/>
              <a:t>The bread is baked, killing the yeast and evaporating the alcohol</a:t>
            </a:r>
            <a:r>
              <a:rPr lang="en-GB" altLang="en-US" dirty="0" smtClean="0"/>
              <a:t>.</a:t>
            </a:r>
          </a:p>
          <a:p>
            <a:pPr>
              <a:spcBef>
                <a:spcPct val="50000"/>
              </a:spcBef>
            </a:pPr>
            <a:endParaRPr lang="en-GB" altLang="en-US" dirty="0"/>
          </a:p>
          <a:p>
            <a:pPr>
              <a:spcBef>
                <a:spcPct val="50000"/>
              </a:spcBef>
            </a:pPr>
            <a:r>
              <a:rPr lang="en-GB" altLang="en-US" dirty="0" smtClean="0"/>
              <a:t>Holes </a:t>
            </a:r>
            <a:r>
              <a:rPr lang="en-GB" altLang="en-US" dirty="0"/>
              <a:t>are left in the mixture where CO</a:t>
            </a:r>
            <a:r>
              <a:rPr lang="en-GB" altLang="en-US" sz="1000" dirty="0"/>
              <a:t>2</a:t>
            </a:r>
            <a:r>
              <a:rPr lang="en-GB" altLang="en-US" dirty="0"/>
              <a:t> gas expanded.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995738" y="16414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008199" y="263103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020660" y="3657601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160" name="Picture 16" descr="MC90038413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3985105" y="4522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ofdreams.com/data_images/dreams/bread/bread-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-531442"/>
            <a:ext cx="7548647" cy="754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4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will do a yeast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2"/>
              </a:rPr>
              <a:t>https://www.youtube.com/watch?v=YVqVBCnNgVA</a:t>
            </a:r>
            <a:endParaRPr lang="en-GB" dirty="0" smtClean="0"/>
          </a:p>
          <a:p>
            <a:r>
              <a:rPr lang="en-GB" dirty="0" smtClean="0"/>
              <a:t>Watch the clip to found out what you will do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4149079"/>
            <a:ext cx="72728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…..and if you get the chance this weekend.  Look up a bread recipe and make some bread at home using what you’ve learnt about anaerobic respiration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76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243</Words>
  <Application>Microsoft Office PowerPoint</Application>
  <PresentationFormat>On-screen Show (4:3)</PresentationFormat>
  <Paragraphs>42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Anaerobic Respiration in Plants</vt:lpstr>
      <vt:lpstr>Last lesson you learnt</vt:lpstr>
      <vt:lpstr>PowerPoint Presentation</vt:lpstr>
      <vt:lpstr>Beer Making</vt:lpstr>
      <vt:lpstr>Bread Making</vt:lpstr>
      <vt:lpstr>PowerPoint Presentation</vt:lpstr>
      <vt:lpstr>You will do a yeast experiment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Morris</dc:creator>
  <cp:lastModifiedBy>Sarah Morris</cp:lastModifiedBy>
  <cp:revision>5</cp:revision>
  <dcterms:created xsi:type="dcterms:W3CDTF">2015-02-23T11:51:40Z</dcterms:created>
  <dcterms:modified xsi:type="dcterms:W3CDTF">2015-02-23T14:38:07Z</dcterms:modified>
</cp:coreProperties>
</file>